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Inter" panose="020B0604020202020204" charset="0"/>
      <p:regular r:id="rId14"/>
      <p:bold r:id="rId15"/>
      <p:italic r:id="rId16"/>
      <p:boldItalic r:id="rId17"/>
    </p:embeddedFont>
    <p:embeddedFont>
      <p:font typeface="Inter ExtraBold" panose="020B0604020202020204" charset="0"/>
      <p:bold r:id="rId18"/>
      <p:boldItalic r:id="rId19"/>
    </p:embeddedFont>
    <p:embeddedFont>
      <p:font typeface="Inter Light" panose="020B0604020202020204" charset="0"/>
      <p:regular r:id="rId20"/>
      <p:bold r:id="rId21"/>
      <p:italic r:id="rId22"/>
      <p:boldItalic r:id="rId23"/>
    </p:embeddedFont>
    <p:embeddedFont>
      <p:font typeface="Inter SemiBold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d6ca167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d6ca167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d6ca1676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d6ca1676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24330aab9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24330aab9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d6ca1676b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d6ca1676b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1d6ca1676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d6ca1676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d6ca1676b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d6ca1676b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d6ca167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d6ca167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d6ca167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d6ca1676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4330aab9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4330aab9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d6ca1676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d6ca1676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6ca1676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6ca1676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33" name="Google Shape;133;p14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172" name="Google Shape;172;p17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5" name="Google Shape;175;p18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6" name="Google Shape;176;p18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7" name="Google Shape;177;p18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8" name="Google Shape;178;p18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9" name="Google Shape;179;p18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5" name="Google Shape;195;p19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6" name="Google Shape;196;p19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7" name="Google Shape;197;p19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1" name="Google Shape;201;p19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2" name="Google Shape;202;p19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3" name="Google Shape;203;p19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5" name="Google Shape;205;p19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6" name="Google Shape;206;p19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7" name="Google Shape;207;p19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66" name="Google Shape;66;p8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0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4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lmpd.org/stats/slmpd-downloadable-crime-files/?dpage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60200" y="1705500"/>
            <a:ext cx="44793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How Crime Has Changed in </a:t>
            </a:r>
            <a:br>
              <a:rPr lang="en" sz="3300"/>
            </a:br>
            <a:r>
              <a:rPr lang="en" sz="3300"/>
              <a:t>St. Louis, MO</a:t>
            </a:r>
            <a:endParaRPr sz="3300"/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 idx="2"/>
          </p:nvPr>
        </p:nvSpPr>
        <p:spPr>
          <a:xfrm>
            <a:off x="460200" y="3153488"/>
            <a:ext cx="403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study of how crime has changed </a:t>
            </a:r>
            <a:br>
              <a:rPr lang="en" sz="1500"/>
            </a:br>
            <a:r>
              <a:rPr lang="en" sz="1500"/>
              <a:t>from 2021 to 2023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December 2024</a:t>
            </a:r>
            <a:endParaRPr sz="1000"/>
          </a:p>
        </p:txBody>
      </p:sp>
      <p:pic>
        <p:nvPicPr>
          <p:cNvPr id="341" name="Google Shape;341;p41" descr="Abstract image of blue ribbons on a black background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2943" r="32255"/>
          <a:stretch/>
        </p:blipFill>
        <p:spPr>
          <a:xfrm>
            <a:off x="5039775" y="196800"/>
            <a:ext cx="3905400" cy="4749900"/>
          </a:xfrm>
          <a:prstGeom prst="roundRect">
            <a:avLst>
              <a:gd name="adj" fmla="val 16667"/>
            </a:avLst>
          </a:prstGeom>
        </p:spPr>
      </p:pic>
      <p:sp>
        <p:nvSpPr>
          <p:cNvPr id="342" name="Google Shape;342;p41"/>
          <p:cNvSpPr/>
          <p:nvPr/>
        </p:nvSpPr>
        <p:spPr>
          <a:xfrm>
            <a:off x="560525" y="1083400"/>
            <a:ext cx="2412300" cy="410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 SCIENCE SQUAD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600" y="3929103"/>
            <a:ext cx="1017574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5">
            <a:alphaModFix/>
          </a:blip>
          <a:srcRect t="1319" b="-1319"/>
          <a:stretch/>
        </p:blipFill>
        <p:spPr>
          <a:xfrm>
            <a:off x="4320250" y="68450"/>
            <a:ext cx="4712100" cy="50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t="-5830" b="5830"/>
          <a:stretch/>
        </p:blipFill>
        <p:spPr>
          <a:xfrm>
            <a:off x="679725" y="1115726"/>
            <a:ext cx="7784549" cy="363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title" idx="4294967295"/>
          </p:nvPr>
        </p:nvSpPr>
        <p:spPr>
          <a:xfrm>
            <a:off x="450850" y="596800"/>
            <a:ext cx="67677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Findings</a:t>
            </a:r>
            <a:endParaRPr/>
          </a:p>
        </p:txBody>
      </p:sp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/>
          <p:nvPr/>
        </p:nvSpPr>
        <p:spPr>
          <a:xfrm>
            <a:off x="589525" y="1515175"/>
            <a:ext cx="6767700" cy="17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3 years studied, the most crimes studied were committed in 2022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3 years studied, the most crimes were committed in the summer 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July 2021 and 2022 had the most crime, but January had the most crime in 2023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studied, evenings have the most instances (6pm - 9pm)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 the fewest crimes were committed at night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Car thefts are the most common of the crimes studied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Of the 5 crime types studied,winter months have the fewest incidents.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Property damage (1st Degree) occur less than the other crimes studied.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642650" y="592600"/>
            <a:ext cx="26034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50" name="Google Shape;350;p42"/>
          <p:cNvSpPr txBox="1">
            <a:spLocks noGrp="1"/>
          </p:cNvSpPr>
          <p:nvPr>
            <p:ph type="subTitle" idx="1"/>
          </p:nvPr>
        </p:nvSpPr>
        <p:spPr>
          <a:xfrm>
            <a:off x="372600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subTitle" idx="2"/>
          </p:nvPr>
        </p:nvSpPr>
        <p:spPr>
          <a:xfrm>
            <a:off x="372600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 lang="en" dirty="0"/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3"/>
          </p:nvPr>
        </p:nvSpPr>
        <p:spPr>
          <a:xfrm>
            <a:off x="3761700" y="3425557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Approach</a:t>
            </a:r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subTitle" idx="4"/>
          </p:nvPr>
        </p:nvSpPr>
        <p:spPr>
          <a:xfrm>
            <a:off x="372600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54" name="Google Shape;354;p42"/>
          <p:cNvSpPr txBox="1">
            <a:spLocks noGrp="1"/>
          </p:cNvSpPr>
          <p:nvPr>
            <p:ph type="subTitle" idx="5"/>
          </p:nvPr>
        </p:nvSpPr>
        <p:spPr>
          <a:xfrm>
            <a:off x="3784825" y="418350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subTitle" idx="6"/>
          </p:nvPr>
        </p:nvSpPr>
        <p:spPr>
          <a:xfrm>
            <a:off x="3726000" y="2667600"/>
            <a:ext cx="54180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Cleanup</a:t>
            </a: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 rotWithShape="1">
          <a:blip r:embed="rId3">
            <a:alphaModFix/>
          </a:blip>
          <a:srcRect l="2207" r="2217"/>
          <a:stretch/>
        </p:blipFill>
        <p:spPr>
          <a:xfrm>
            <a:off x="8171400" y="4125900"/>
            <a:ext cx="972600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75" y="2192650"/>
            <a:ext cx="3162750" cy="23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/>
          <p:nvPr/>
        </p:nvSpPr>
        <p:spPr>
          <a:xfrm>
            <a:off x="7768125" y="-125"/>
            <a:ext cx="1375800" cy="514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43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364" name="Google Shape;364;p43"/>
          <p:cNvSpPr txBox="1">
            <a:spLocks noGrp="1"/>
          </p:cNvSpPr>
          <p:nvPr>
            <p:ph type="subTitle" idx="6"/>
          </p:nvPr>
        </p:nvSpPr>
        <p:spPr>
          <a:xfrm>
            <a:off x="1723600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Luther Johnson</a:t>
            </a:r>
            <a:endParaRPr sz="1000"/>
          </a:p>
        </p:txBody>
      </p:sp>
      <p:sp>
        <p:nvSpPr>
          <p:cNvPr id="365" name="Google Shape;365;p43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6" name="Google Shape;366;p43"/>
          <p:cNvSpPr txBox="1">
            <a:spLocks noGrp="1"/>
          </p:cNvSpPr>
          <p:nvPr>
            <p:ph type="subTitle" idx="6"/>
          </p:nvPr>
        </p:nvSpPr>
        <p:spPr>
          <a:xfrm>
            <a:off x="4088988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Eshumael Manhanzva</a:t>
            </a:r>
            <a:endParaRPr sz="1300"/>
          </a:p>
        </p:txBody>
      </p:sp>
      <p:sp>
        <p:nvSpPr>
          <p:cNvPr id="367" name="Google Shape;367;p43"/>
          <p:cNvSpPr txBox="1">
            <a:spLocks noGrp="1"/>
          </p:cNvSpPr>
          <p:nvPr>
            <p:ph type="subTitle" idx="6"/>
          </p:nvPr>
        </p:nvSpPr>
        <p:spPr>
          <a:xfrm>
            <a:off x="54347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Leslie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Bland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ubTitle" idx="6"/>
          </p:nvPr>
        </p:nvSpPr>
        <p:spPr>
          <a:xfrm>
            <a:off x="652767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Saurabh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Singh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279" r="24279"/>
          <a:stretch/>
        </p:blipFill>
        <p:spPr>
          <a:xfrm>
            <a:off x="543463" y="1466258"/>
            <a:ext cx="965700" cy="1056000"/>
          </a:xfrm>
          <a:prstGeom prst="roundRect">
            <a:avLst>
              <a:gd name="adj" fmla="val 16667"/>
            </a:avLst>
          </a:prstGeom>
        </p:spPr>
      </p:pic>
      <p:sp>
        <p:nvSpPr>
          <p:cNvPr id="370" name="Google Shape;370;p43"/>
          <p:cNvSpPr txBox="1">
            <a:spLocks noGrp="1"/>
          </p:cNvSpPr>
          <p:nvPr>
            <p:ph type="subTitle" idx="6"/>
          </p:nvPr>
        </p:nvSpPr>
        <p:spPr>
          <a:xfrm>
            <a:off x="2903713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Cameron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Keplinger</a:t>
            </a:r>
            <a:endParaRPr sz="1000"/>
          </a:p>
        </p:txBody>
      </p:sp>
      <p:sp>
        <p:nvSpPr>
          <p:cNvPr id="371" name="Google Shape;371;p43"/>
          <p:cNvSpPr txBox="1">
            <a:spLocks noGrp="1"/>
          </p:cNvSpPr>
          <p:nvPr>
            <p:ph type="subTitle" idx="6"/>
          </p:nvPr>
        </p:nvSpPr>
        <p:spPr>
          <a:xfrm>
            <a:off x="5313725" y="2608377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Valarie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Miller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subTitle" idx="6"/>
          </p:nvPr>
        </p:nvSpPr>
        <p:spPr>
          <a:xfrm>
            <a:off x="7926488" y="2571752"/>
            <a:ext cx="9657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Tyler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Shubert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3867650" y="5456758"/>
            <a:ext cx="965700" cy="18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 Role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7925513" y="3142458"/>
            <a:ext cx="965700" cy="1833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Teaching</a:t>
            </a:r>
            <a:b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Assistant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20089" r="25862" b="40898"/>
          <a:stretch/>
        </p:blipFill>
        <p:spPr>
          <a:xfrm>
            <a:off x="1724951" y="14662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7" name="Google Shape;377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9910" r="11243" b="13778"/>
          <a:stretch/>
        </p:blipFill>
        <p:spPr>
          <a:xfrm>
            <a:off x="291797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8" name="Google Shape;378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>
            <a:alphaModFix/>
          </a:blip>
          <a:srcRect l="24052" r="14336" b="32628"/>
          <a:stretch/>
        </p:blipFill>
        <p:spPr>
          <a:xfrm>
            <a:off x="410522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79" name="Google Shape;379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8">
            <a:alphaModFix/>
          </a:blip>
          <a:srcRect l="14901" t="4021" r="14908" b="12887"/>
          <a:stretch/>
        </p:blipFill>
        <p:spPr>
          <a:xfrm>
            <a:off x="7925526" y="1487871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80" name="Google Shape;380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9">
            <a:alphaModFix/>
          </a:blip>
          <a:srcRect l="4279" r="4270"/>
          <a:stretch/>
        </p:blipFill>
        <p:spPr>
          <a:xfrm>
            <a:off x="5300576" y="1487883"/>
            <a:ext cx="965700" cy="1056000"/>
          </a:xfrm>
          <a:prstGeom prst="roundRect">
            <a:avLst>
              <a:gd name="adj" fmla="val 16667"/>
            </a:avLst>
          </a:prstGeom>
        </p:spPr>
      </p:pic>
      <p:pic>
        <p:nvPicPr>
          <p:cNvPr id="381" name="Google Shape;381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0">
            <a:alphaModFix/>
          </a:blip>
          <a:srcRect l="2543" t="14000" r="2552" b="9200"/>
          <a:stretch/>
        </p:blipFill>
        <p:spPr>
          <a:xfrm>
            <a:off x="6534338" y="1487871"/>
            <a:ext cx="965700" cy="10560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title" idx="4294967295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Overview &amp; Goals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437" y="4125903"/>
            <a:ext cx="1017575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564450" y="1429400"/>
            <a:ext cx="3782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Overview:</a:t>
            </a:r>
            <a:endParaRPr b="1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We analyzed crime data from the St. Louis Metropolitan Police Department for the years </a:t>
            </a:r>
            <a:r>
              <a:rPr lang="en" b="1">
                <a:solidFill>
                  <a:schemeClr val="accent1"/>
                </a:solidFill>
              </a:rPr>
              <a:t>2021, 2022, and 2023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>
                <a:solidFill>
                  <a:schemeClr val="accent1"/>
                </a:solidFill>
              </a:rPr>
              <a:t>Analyzing only the Top 5 crimes.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The purpose of our analysis was to identify </a:t>
            </a:r>
            <a:r>
              <a:rPr lang="en" b="1">
                <a:solidFill>
                  <a:schemeClr val="accent1"/>
                </a:solidFill>
              </a:rPr>
              <a:t>trends and patterns</a:t>
            </a:r>
            <a:r>
              <a:rPr lang="en">
                <a:solidFill>
                  <a:schemeClr val="accent1"/>
                </a:solidFill>
              </a:rPr>
              <a:t> in crime rates across three key dimensions: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>
                <a:solidFill>
                  <a:schemeClr val="accent1"/>
                </a:solidFill>
              </a:rPr>
              <a:t>Time of Day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>
                <a:solidFill>
                  <a:schemeClr val="accent1"/>
                </a:solidFill>
              </a:rPr>
              <a:t>Month-to-Month Changes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b="1">
                <a:solidFill>
                  <a:schemeClr val="accent1"/>
                </a:solidFill>
              </a:rPr>
              <a:t>Seasonal Variations</a:t>
            </a:r>
            <a:endParaRPr sz="17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4305950" y="1366050"/>
            <a:ext cx="4051800" cy="3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Goals:</a:t>
            </a:r>
            <a:endParaRPr b="1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Understand Temporal Patterns: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Identify how crime activity fluctuates during different times of the day.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Detect Month-to-Month Trends: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Determine how crime rates shift across the months within each year.</a:t>
            </a:r>
            <a:endParaRPr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b="1">
                <a:solidFill>
                  <a:schemeClr val="accent1"/>
                </a:solidFill>
              </a:rPr>
              <a:t>Assess Seasonal Effects:</a:t>
            </a:r>
            <a:endParaRPr b="1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Examine how crime rates are influenced by seasonal changes over the three-year period.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558900" cy="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396" name="Google Shape;396;p45"/>
          <p:cNvSpPr txBox="1">
            <a:spLocks noGrp="1"/>
          </p:cNvSpPr>
          <p:nvPr>
            <p:ph type="body" idx="2"/>
          </p:nvPr>
        </p:nvSpPr>
        <p:spPr>
          <a:xfrm>
            <a:off x="467825" y="2216688"/>
            <a:ext cx="21867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Have crime rates decreased or increased between 2021 and 2023?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7" name="Google Shape;397;p45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</a:t>
            </a:r>
            <a:endParaRPr/>
          </a:p>
        </p:txBody>
      </p:sp>
      <p:sp>
        <p:nvSpPr>
          <p:cNvPr id="398" name="Google Shape;398;p45"/>
          <p:cNvSpPr txBox="1">
            <a:spLocks noGrp="1"/>
          </p:cNvSpPr>
          <p:nvPr>
            <p:ph type="body" idx="4"/>
          </p:nvPr>
        </p:nvSpPr>
        <p:spPr>
          <a:xfrm>
            <a:off x="3086850" y="2216700"/>
            <a:ext cx="21867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Do crime rates fluctuate with the seasons (winter, spring, summer, autumn)?</a:t>
            </a:r>
            <a:endParaRPr sz="1400"/>
          </a:p>
        </p:txBody>
      </p:sp>
      <p:sp>
        <p:nvSpPr>
          <p:cNvPr id="399" name="Google Shape;399;p45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</a:t>
            </a:r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body" idx="6"/>
          </p:nvPr>
        </p:nvSpPr>
        <p:spPr>
          <a:xfrm>
            <a:off x="5637075" y="2216703"/>
            <a:ext cx="2186700" cy="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How have the trends in different types of crime changed from 2021 to 2023?</a:t>
            </a:r>
            <a:endParaRPr sz="1400"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402" name="Google Shape;402;p45"/>
          <p:cNvCxnSpPr/>
          <p:nvPr/>
        </p:nvCxnSpPr>
        <p:spPr>
          <a:xfrm>
            <a:off x="2830313" y="1970793"/>
            <a:ext cx="0" cy="1001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45"/>
          <p:cNvCxnSpPr/>
          <p:nvPr/>
        </p:nvCxnSpPr>
        <p:spPr>
          <a:xfrm>
            <a:off x="5418663" y="1970793"/>
            <a:ext cx="0" cy="1001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5"/>
          <p:cNvCxnSpPr/>
          <p:nvPr/>
        </p:nvCxnSpPr>
        <p:spPr>
          <a:xfrm>
            <a:off x="2830313" y="3188593"/>
            <a:ext cx="0" cy="1001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5"/>
          <p:cNvCxnSpPr/>
          <p:nvPr/>
        </p:nvCxnSpPr>
        <p:spPr>
          <a:xfrm>
            <a:off x="5418663" y="3188593"/>
            <a:ext cx="0" cy="10014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67825" y="31886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2"/>
          </p:nvPr>
        </p:nvSpPr>
        <p:spPr>
          <a:xfrm>
            <a:off x="467825" y="3547988"/>
            <a:ext cx="21867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How does the time of year influence crime trends?</a:t>
            </a:r>
            <a:endParaRPr sz="1400"/>
          </a:p>
        </p:txBody>
      </p:sp>
      <p:sp>
        <p:nvSpPr>
          <p:cNvPr id="408" name="Google Shape;408;p45"/>
          <p:cNvSpPr txBox="1">
            <a:spLocks noGrp="1"/>
          </p:cNvSpPr>
          <p:nvPr>
            <p:ph type="subTitle" idx="3"/>
          </p:nvPr>
        </p:nvSpPr>
        <p:spPr>
          <a:xfrm>
            <a:off x="3052450" y="3188600"/>
            <a:ext cx="215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409" name="Google Shape;409;p45"/>
          <p:cNvSpPr txBox="1">
            <a:spLocks noGrp="1"/>
          </p:cNvSpPr>
          <p:nvPr>
            <p:ph type="body" idx="4"/>
          </p:nvPr>
        </p:nvSpPr>
        <p:spPr>
          <a:xfrm>
            <a:off x="3086850" y="3548000"/>
            <a:ext cx="21867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What time of day has the least amount of crime?</a:t>
            </a:r>
            <a:endParaRPr sz="1400"/>
          </a:p>
        </p:txBody>
      </p:sp>
      <p:pic>
        <p:nvPicPr>
          <p:cNvPr id="410" name="Google Shape;41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8532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 Collection &amp; Clean Up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17" name="Google Shape;417;p46"/>
          <p:cNvSpPr txBox="1">
            <a:spLocks noGrp="1"/>
          </p:cNvSpPr>
          <p:nvPr>
            <p:ph type="body" idx="1"/>
          </p:nvPr>
        </p:nvSpPr>
        <p:spPr>
          <a:xfrm>
            <a:off x="3482250" y="2021650"/>
            <a:ext cx="5462100" cy="24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St. Louis Metropolitan Police Department crime data</a:t>
            </a:r>
            <a:endParaRPr sz="140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CSV was downloaded from:</a:t>
            </a:r>
            <a:br>
              <a:rPr lang="en" sz="1400">
                <a:solidFill>
                  <a:schemeClr val="accent5"/>
                </a:solidFill>
              </a:rPr>
            </a:br>
            <a:r>
              <a:rPr lang="en" sz="1400" u="sng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https://slmpd.org/stats/slmpd-downloadable-crime-files/?dpage=1</a:t>
            </a:r>
            <a:endParaRPr sz="1400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focused on data fields reflecting the </a:t>
            </a:r>
            <a:r>
              <a:rPr lang="en" sz="1400" b="1">
                <a:solidFill>
                  <a:schemeClr val="dk1"/>
                </a:solidFill>
              </a:rPr>
              <a:t>types of crimes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 b="1">
                <a:solidFill>
                  <a:schemeClr val="dk1"/>
                </a:solidFill>
              </a:rPr>
              <a:t>times of day crimes were committed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 b="1">
                <a:solidFill>
                  <a:schemeClr val="dk1"/>
                </a:solidFill>
              </a:rPr>
              <a:t>monthly rates of crimes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 b="1">
                <a:solidFill>
                  <a:schemeClr val="dk1"/>
                </a:solidFill>
              </a:rPr>
              <a:t>seasonal rates of crimes</a:t>
            </a:r>
            <a:r>
              <a:rPr lang="en" sz="1400">
                <a:solidFill>
                  <a:schemeClr val="dk1"/>
                </a:solidFill>
              </a:rPr>
              <a:t>, and </a:t>
            </a:r>
            <a:r>
              <a:rPr lang="en" sz="1400" b="1">
                <a:solidFill>
                  <a:schemeClr val="dk1"/>
                </a:solidFill>
              </a:rPr>
              <a:t>yearly data values</a:t>
            </a:r>
            <a:r>
              <a:rPr lang="en" sz="1400">
                <a:solidFill>
                  <a:schemeClr val="dk1"/>
                </a:solidFill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CSV file has 18138 total records covering 2021-2023</a:t>
            </a: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5"/>
              </a:solidFill>
            </a:endParaRPr>
          </a:p>
        </p:txBody>
      </p:sp>
      <p:sp>
        <p:nvSpPr>
          <p:cNvPr id="418" name="Google Shape;418;p4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19" name="Google Shape;41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450" y="1595700"/>
            <a:ext cx="2936874" cy="29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>
            <a:off x="0" y="0"/>
            <a:ext cx="9144000" cy="1808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85320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 Collection &amp; Clean Up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27" name="Google Shape;427;p47"/>
          <p:cNvSpPr txBox="1">
            <a:spLocks noGrp="1"/>
          </p:cNvSpPr>
          <p:nvPr>
            <p:ph type="body" idx="1"/>
          </p:nvPr>
        </p:nvSpPr>
        <p:spPr>
          <a:xfrm>
            <a:off x="3504725" y="2350938"/>
            <a:ext cx="5462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Determined the Visual Studio data dependencies to review the Top 5 Crime types.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Property Damage : 1st Degree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Property Damage : 1st Degree (Motor Vehicle)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Stealing : Motor Vehicle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Stealing</a:t>
            </a:r>
            <a:endParaRPr sz="1400">
              <a:solidFill>
                <a:schemeClr val="accent5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1400">
                <a:solidFill>
                  <a:schemeClr val="accent5"/>
                </a:solidFill>
              </a:rPr>
              <a:t>Leaving Scene of Accident (Motor Vehicle)</a:t>
            </a:r>
            <a:endParaRPr sz="140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accent5"/>
                </a:solidFill>
              </a:rPr>
              <a:t>Dropped irrelevant columns and crime types.</a:t>
            </a:r>
            <a:endParaRPr sz="1400" u="sng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Converted column to proper date/time format.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Dropped null/missing values from data</a:t>
            </a: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5"/>
              </a:solidFill>
            </a:endParaRPr>
          </a:p>
        </p:txBody>
      </p:sp>
      <p:sp>
        <p:nvSpPr>
          <p:cNvPr id="428" name="Google Shape;428;p47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50" y="1595700"/>
            <a:ext cx="2936874" cy="29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 txBox="1"/>
          <p:nvPr/>
        </p:nvSpPr>
        <p:spPr>
          <a:xfrm>
            <a:off x="3488825" y="1949725"/>
            <a:ext cx="5493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highlight>
                  <a:srgbClr val="F8F8F8"/>
                </a:highlight>
                <a:latin typeface="Inter"/>
                <a:ea typeface="Inter"/>
                <a:cs typeface="Inter"/>
                <a:sym typeface="Inter"/>
              </a:rPr>
              <a:t>Data Cleanup Overview</a:t>
            </a:r>
            <a:endParaRPr sz="1700" b="1">
              <a:solidFill>
                <a:schemeClr val="dk1"/>
              </a:solidFill>
              <a:highlight>
                <a:srgbClr val="F8F8F8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7188300" cy="7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Approach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body" idx="1"/>
          </p:nvPr>
        </p:nvSpPr>
        <p:spPr>
          <a:xfrm>
            <a:off x="452575" y="1305375"/>
            <a:ext cx="44013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We used a descriptive analysis method:</a:t>
            </a:r>
            <a:endParaRPr sz="1400" b="1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Summarizing raw data, providing basic insights like averages, counts, and trends, answering "what happened" questions.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Assumptions:</a:t>
            </a:r>
            <a:endParaRPr sz="1400" b="1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Most crimes occur at night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Seasonality may have an impact on crime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Assaults and homicides are likely among the Top 5 crime types</a:t>
            </a: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00" y="1484700"/>
            <a:ext cx="3997182" cy="253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74433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Conclusion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48" name="Google Shape;44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362" y="4125778"/>
            <a:ext cx="1017575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02" y="1497362"/>
            <a:ext cx="3173676" cy="305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6300" y="1497350"/>
            <a:ext cx="3570049" cy="30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On-screen Show (16:9)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Inter ExtraBold</vt:lpstr>
      <vt:lpstr>Inter Light</vt:lpstr>
      <vt:lpstr>Inter SemiBold</vt:lpstr>
      <vt:lpstr>Inter</vt:lpstr>
      <vt:lpstr>Investor Pitch</vt:lpstr>
      <vt:lpstr>How Crime Has Changed in  St. Louis, MO</vt:lpstr>
      <vt:lpstr>Agenda</vt:lpstr>
      <vt:lpstr>Meet the Team</vt:lpstr>
      <vt:lpstr>Project Overview &amp; Goals</vt:lpstr>
      <vt:lpstr>Research Questions</vt:lpstr>
      <vt:lpstr>Data Collection &amp; Clean Up </vt:lpstr>
      <vt:lpstr>Data Collection &amp; Clean Up </vt:lpstr>
      <vt:lpstr>Research Approach</vt:lpstr>
      <vt:lpstr>Analysis &amp; Conclusion</vt:lpstr>
      <vt:lpstr>Analysis &amp; Conclusion </vt:lpstr>
      <vt:lpstr>Summary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Valarie Miller</cp:lastModifiedBy>
  <cp:revision>2</cp:revision>
  <dcterms:modified xsi:type="dcterms:W3CDTF">2024-12-18T00:18:47Z</dcterms:modified>
</cp:coreProperties>
</file>